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48" r:id="rId1"/>
  </p:sldMasterIdLst>
  <p:notesMasterIdLst>
    <p:notesMasterId r:id="rId5"/>
  </p:notesMasterIdLst>
  <p:sldIdLst>
    <p:sldId id="259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clrMru>
    <a:srgbClr val="1F130F"/>
    <a:srgbClr val="4A1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9243"/>
    <p:restoredTop sz="94674"/>
  </p:normalViewPr>
  <p:slideViewPr>
    <p:cSldViewPr snapToGrid="0" snapToObjects="1">
      <p:cViewPr varScale="1">
        <p:scale>
          <a:sx n="132" d="100"/>
          <a:sy n="132" d="100"/>
        </p:scale>
        <p:origin x="376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AD602915-5C4F-E740-A148-507D3D5FE517}" type="datetime1">
              <a:rPr lang="en-US" altLang="x-none"/>
              <a:pPr/>
              <a:t>6/13/17</a:t>
            </a:fld>
            <a:endParaRPr lang="en-US" altLang="x-non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1F1135BF-3EA0-D548-A777-A2084F676941}" type="slidenum">
              <a:rPr lang="en-US" altLang="x-none"/>
              <a:pPr/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ＭＳ Ｐゴシック" pitchFamily="-108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3F1C0E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159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996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56EB22D-610E-D241-982E-874E7F68C559}" type="datetime1">
              <a:rPr lang="en-US" altLang="x-none"/>
              <a:pPr/>
              <a:t>6/13/17</a:t>
            </a:fld>
            <a:endParaRPr lang="en-US" altLang="x-non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54AB885-AC43-FC4B-8FFD-BD7F51E3CCC1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465950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3D15D75-7E0E-314D-93C3-8980A5F17B5C}" type="datetime1">
              <a:rPr lang="en-US" altLang="x-none"/>
              <a:pPr/>
              <a:t>6/13/17</a:t>
            </a:fld>
            <a:endParaRPr lang="en-US" altLang="x-non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727A600-5552-AF4F-9ED5-3AE8AC5B3DD3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505046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619" y="1552552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86452C5-30FE-AE45-9A2B-FCDD41113BF1}" type="datetime1">
              <a:rPr lang="en-US" altLang="x-none"/>
              <a:pPr/>
              <a:t>6/13/17</a:t>
            </a:fld>
            <a:endParaRPr lang="en-US" altLang="x-none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5B53635-BDEE-C641-BE7E-F71C18435574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03151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953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A591D80-C583-A94A-9080-B85DE7599F85}" type="datetime1">
              <a:rPr lang="en-US" altLang="x-none"/>
              <a:pPr/>
              <a:t>6/13/17</a:t>
            </a:fld>
            <a:endParaRPr lang="en-US" alt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BEA1DD5-433D-A744-B873-6A4CA50ED277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57059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9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text styles</a:t>
            </a:r>
          </a:p>
          <a:p>
            <a:pPr lvl="1"/>
            <a:r>
              <a:rPr lang="en-US" altLang="x-none"/>
              <a:t>Second level</a:t>
            </a:r>
          </a:p>
          <a:p>
            <a:pPr lvl="2"/>
            <a:r>
              <a:rPr lang="en-US" altLang="x-none"/>
              <a:t>Third level</a:t>
            </a:r>
          </a:p>
          <a:p>
            <a:pPr lvl="3"/>
            <a:r>
              <a:rPr lang="en-US" altLang="x-none"/>
              <a:t>Fourth level</a:t>
            </a:r>
          </a:p>
          <a:p>
            <a:pPr lvl="4"/>
            <a:r>
              <a:rPr lang="en-US" altLang="x-none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66" r:id="rId3"/>
    <p:sldLayoutId id="2147483667" r:id="rId4"/>
    <p:sldLayoutId id="2147483668" r:id="rId5"/>
    <p:sldLayoutId id="2147483671" r:id="rId6"/>
    <p:sldLayoutId id="2147483672" r:id="rId7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3F1C0E"/>
          </a:solidFill>
          <a:latin typeface="+mj-lt"/>
          <a:ea typeface="ＭＳ Ｐゴシック" pitchFamily="-108" charset="-128"/>
          <a:cs typeface="ＭＳ Ｐゴシック" pitchFamily="-108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3F1C0E"/>
          </a:solidFill>
          <a:latin typeface="Franklin Gothic Book" pitchFamily="-108" charset="0"/>
          <a:ea typeface="ＭＳ Ｐゴシック" pitchFamily="-108" charset="-128"/>
          <a:cs typeface="ＭＳ Ｐゴシック" pitchFamily="-108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3F1C0E"/>
          </a:solidFill>
          <a:latin typeface="Franklin Gothic Book" pitchFamily="-108" charset="0"/>
          <a:ea typeface="ＭＳ Ｐゴシック" pitchFamily="-108" charset="-128"/>
          <a:cs typeface="ＭＳ Ｐゴシック" pitchFamily="-108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3F1C0E"/>
          </a:solidFill>
          <a:latin typeface="Franklin Gothic Book" pitchFamily="-108" charset="0"/>
          <a:ea typeface="ＭＳ Ｐゴシック" pitchFamily="-108" charset="-128"/>
          <a:cs typeface="ＭＳ Ｐゴシック" pitchFamily="-108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3F1C0E"/>
          </a:solidFill>
          <a:latin typeface="Franklin Gothic Book" pitchFamily="-108" charset="0"/>
          <a:ea typeface="ＭＳ Ｐゴシック" pitchFamily="-108" charset="-128"/>
          <a:cs typeface="ＭＳ Ｐゴシック" pitchFamily="-108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pitchFamily="-108" charset="0"/>
          <a:ea typeface="ＭＳ Ｐゴシック" pitchFamily="-108" charset="-128"/>
          <a:cs typeface="ＭＳ Ｐゴシック" pitchFamily="-108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pitchFamily="-108" charset="0"/>
          <a:ea typeface="ＭＳ Ｐゴシック" pitchFamily="-108" charset="-128"/>
          <a:cs typeface="ＭＳ Ｐゴシック" pitchFamily="-108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pitchFamily="-108" charset="0"/>
          <a:ea typeface="ＭＳ Ｐゴシック" pitchFamily="-108" charset="-128"/>
          <a:cs typeface="ＭＳ Ｐゴシック" pitchFamily="-108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pitchFamily="-108" charset="0"/>
          <a:ea typeface="ＭＳ Ｐゴシック" pitchFamily="-108" charset="-128"/>
          <a:cs typeface="ＭＳ Ｐゴシック" pitchFamily="-108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08" charset="-128"/>
          <a:cs typeface="ＭＳ Ｐゴシック" pitchFamily="-108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x-none" altLang="x-none"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x-none" altLang="x-none">
              <a:ea typeface="ＭＳ Ｐゴシック" charset="-128"/>
            </a:endParaRP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x-none" altLang="x-none"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pPr eaLnBrk="1" hangingPunct="1"/>
            <a:r>
              <a:rPr lang="en-US" altLang="x-none">
                <a:solidFill>
                  <a:srgbClr val="4A1800"/>
                </a:solidFill>
                <a:ea typeface="ＭＳ Ｐゴシック" charset="-128"/>
              </a:rPr>
              <a:t>Header</a:t>
            </a:r>
          </a:p>
        </p:txBody>
      </p:sp>
      <p:sp>
        <p:nvSpPr>
          <p:cNvPr id="8194" name="Content Placeholder 2"/>
          <p:cNvSpPr>
            <a:spLocks noGrp="1"/>
          </p:cNvSpPr>
          <p:nvPr>
            <p:ph idx="1"/>
          </p:nvPr>
        </p:nvSpPr>
        <p:spPr>
          <a:xfrm>
            <a:off x="457200" y="2027238"/>
            <a:ext cx="6497638" cy="4098925"/>
          </a:xfrm>
        </p:spPr>
        <p:txBody>
          <a:bodyPr/>
          <a:lstStyle/>
          <a:p>
            <a:pPr marL="514350" indent="-514350" eaLnBrk="1" hangingPunct="1">
              <a:buFont typeface="Arial" charset="0"/>
              <a:buNone/>
            </a:pPr>
            <a:r>
              <a:rPr lang="en-US" altLang="x-none">
                <a:solidFill>
                  <a:schemeClr val="accent1"/>
                </a:solidFill>
                <a:ea typeface="ＭＳ Ｐゴシック" charset="-128"/>
              </a:rPr>
              <a:t>Text space</a:t>
            </a:r>
            <a:endParaRPr lang="en-US" altLang="x-none" sz="2400" i="1">
              <a:solidFill>
                <a:schemeClr val="accent1"/>
              </a:solidFill>
              <a:ea typeface="ＭＳ Ｐゴシック" charset="-128"/>
            </a:endParaRPr>
          </a:p>
          <a:p>
            <a:pPr marL="514350" indent="-514350" eaLnBrk="1" hangingPunct="1">
              <a:buFont typeface="Arial" charset="0"/>
              <a:buNone/>
            </a:pPr>
            <a:endParaRPr lang="en-US" altLang="x-none" sz="2400" i="1">
              <a:solidFill>
                <a:schemeClr val="accent1"/>
              </a:solidFill>
              <a:ea typeface="ＭＳ Ｐゴシック" charset="-128"/>
            </a:endParaRPr>
          </a:p>
          <a:p>
            <a:pPr marL="514350" indent="-514350" eaLnBrk="1" hangingPunct="1"/>
            <a:endParaRPr lang="en-US" altLang="x-none">
              <a:solidFill>
                <a:schemeClr val="accent1"/>
              </a:solidFill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MSUTemplate">
  <a:themeElements>
    <a:clrScheme name="Custom 2">
      <a:dk1>
        <a:srgbClr val="3F1C0E"/>
      </a:dk1>
      <a:lt1>
        <a:sysClr val="window" lastClr="FFFFFF"/>
      </a:lt1>
      <a:dk2>
        <a:srgbClr val="E0C288"/>
      </a:dk2>
      <a:lt2>
        <a:srgbClr val="ECECEC"/>
      </a:lt2>
      <a:accent1>
        <a:srgbClr val="9D6D2E"/>
      </a:accent1>
      <a:accent2>
        <a:srgbClr val="C1AE11"/>
      </a:accent2>
      <a:accent3>
        <a:srgbClr val="44230E"/>
      </a:accent3>
      <a:accent4>
        <a:srgbClr val="999999"/>
      </a:accent4>
      <a:accent5>
        <a:srgbClr val="8B6D2E"/>
      </a:accent5>
      <a:accent6>
        <a:srgbClr val="C0A71A"/>
      </a:accent6>
      <a:hlink>
        <a:srgbClr val="683314"/>
      </a:hlink>
      <a:folHlink>
        <a:srgbClr val="FFFFFF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ＭＳ ゴシック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ヒラギノ明朝 Pro W3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SMSUTemplate.pot</Template>
  <TotalTime>30</TotalTime>
  <Words>3</Words>
  <Application>Microsoft Macintosh PowerPoint</Application>
  <PresentationFormat>On-screen Show (4:3)</PresentationFormat>
  <Paragraphs>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ＭＳ Ｐゴシック</vt:lpstr>
      <vt:lpstr>Franklin Gothic Book</vt:lpstr>
      <vt:lpstr>Perpetua</vt:lpstr>
      <vt:lpstr>Calibri</vt:lpstr>
      <vt:lpstr>SMSUTemplate</vt:lpstr>
      <vt:lpstr>PowerPoint Presentation</vt:lpstr>
      <vt:lpstr>PowerPoint Presentation</vt:lpstr>
      <vt:lpstr>Header</vt:lpstr>
    </vt:vector>
  </TitlesOfParts>
  <Company>SMSU</Company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Line</dc:title>
  <dc:creator>smsu</dc:creator>
  <cp:lastModifiedBy>Olson, Marcy</cp:lastModifiedBy>
  <cp:revision>6</cp:revision>
  <cp:lastPrinted>2010-09-21T21:44:41Z</cp:lastPrinted>
  <dcterms:created xsi:type="dcterms:W3CDTF">2010-09-22T15:47:14Z</dcterms:created>
  <dcterms:modified xsi:type="dcterms:W3CDTF">2017-06-13T17:01:13Z</dcterms:modified>
</cp:coreProperties>
</file>