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2" r:id="rId3"/>
    <p:sldId id="256" r:id="rId4"/>
    <p:sldId id="259" r:id="rId5"/>
    <p:sldId id="260" r:id="rId6"/>
    <p:sldId id="257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2D13B-C89B-4F55-8A19-5C930D5D696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1957C-F699-4960-BFCB-2063D4F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9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6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 will overview</a:t>
            </a:r>
            <a:r>
              <a:rPr lang="en-US" baseline="0" dirty="0" smtClean="0"/>
              <a:t> the presentation and offer a brief anecdote about the image on the slide that connects to the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9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2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38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 will present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88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</a:t>
            </a:r>
            <a:r>
              <a:rPr lang="en-US" baseline="0" dirty="0" smtClean="0"/>
              <a:t> will present this slide and moderate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9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8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9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9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1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9934C-7AD9-42F8-B0D5-169E5093DD1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9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1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12578" y="491705"/>
            <a:ext cx="82794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Affirming Student </a:t>
            </a:r>
            <a:r>
              <a:rPr lang="en-US" sz="4800" b="1" dirty="0"/>
              <a:t>Learning: </a:t>
            </a:r>
          </a:p>
          <a:p>
            <a:pPr algn="ctr"/>
            <a:r>
              <a:rPr lang="en-US" sz="4800" b="1" dirty="0"/>
              <a:t>An Assessment Academy Project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6927" y="4207312"/>
            <a:ext cx="3836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Mr. Scott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Crowell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Dr. Betsy Desy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. Pam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Gladis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052289" y="4207312"/>
            <a:ext cx="3836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Mr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. Alan Matzner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Dr. Teresa Henning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Dr. Dwight Watson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79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This presentation will…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639019"/>
            <a:ext cx="7504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Define “Assessment Academy”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Share our learning so far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Discuss our project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Describe our </a:t>
            </a:r>
            <a:r>
              <a:rPr lang="en-US" sz="3600" smtClean="0"/>
              <a:t>future plans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683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Assessment is…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639019"/>
            <a:ext cx="7504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Discovering what students are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Determining if actual learning meets the goals of the program/university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future learning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Affirming what 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curricula, teaching,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delivery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Making evidence-based actions and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access to resources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30460" y="6124755"/>
            <a:ext cx="7504982" cy="370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from Dr. Susan Hatfield’s “Making a Difference in Student Learning”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The Academy is…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639019"/>
            <a:ext cx="7504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voluntary, four year, team-based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Designed to assist institutions in assessing student learning by helping institutions: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Set clearly defined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Regularly collect &amp; analyze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Use information gathered to improve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Demonstrate processes that reflect good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mentor-facilitated process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30460" y="6124755"/>
            <a:ext cx="7504982" cy="370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Destiny M. </a:t>
            </a:r>
            <a:r>
              <a:rPr lang="en-US" dirty="0" smtClean="0"/>
              <a:t>Quintero’s “Assessment Academy”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We learned…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639019"/>
            <a:ext cx="7504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 flexible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Leverage what 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Indirect assessment work in Student Affairs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Using existing activities to house that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Focus on students: celebrate 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Keep it simple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Communicate and get feedback often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01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Our project goals are…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509926"/>
            <a:ext cx="75049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Discover what students are learning in the LEP across all 4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Affirm what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Find gaps in our current assessment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Develop a plan for addressing gaps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Communicate and seek feedback at every 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 sure everyone can articulate SMSU’s assessment process and their role in it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503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We will build on these efforts…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474427"/>
            <a:ext cx="750498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Map data already collected about the </a:t>
            </a:r>
            <a:r>
              <a:rPr lang="en-US" sz="2800" dirty="0" smtClean="0"/>
              <a:t>LEP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Map </a:t>
            </a:r>
            <a:r>
              <a:rPr lang="en-US" sz="2800" dirty="0"/>
              <a:t>connections between LEP outcomes and program </a:t>
            </a:r>
            <a:r>
              <a:rPr lang="en-US" sz="2800" dirty="0" smtClean="0"/>
              <a:t>outcomes with help from programs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Interview AHA teams to discover where that process worked and failed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Watch </a:t>
            </a:r>
            <a:r>
              <a:rPr lang="en-US" sz="2800" dirty="0"/>
              <a:t>for updates </a:t>
            </a:r>
            <a:r>
              <a:rPr lang="en-US" sz="2800" dirty="0" smtClean="0"/>
              <a:t>at: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LEC</a:t>
            </a:r>
            <a:r>
              <a:rPr lang="en-US" sz="2800" dirty="0"/>
              <a:t>, CIA, and </a:t>
            </a:r>
            <a:r>
              <a:rPr lang="en-US" sz="2800" dirty="0" err="1"/>
              <a:t>SmSUFA</a:t>
            </a:r>
            <a:r>
              <a:rPr lang="en-US" sz="2800" dirty="0"/>
              <a:t> meetings and possibly other venues </a:t>
            </a:r>
            <a:endParaRPr lang="en-US" sz="28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January </a:t>
            </a:r>
            <a:r>
              <a:rPr lang="en-US" sz="2800" dirty="0"/>
              <a:t>2016 return </a:t>
            </a:r>
            <a:r>
              <a:rPr lang="en-US" sz="2800" dirty="0" smtClean="0"/>
              <a:t>week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Spring </a:t>
            </a:r>
            <a:r>
              <a:rPr lang="en-US" sz="2800" dirty="0"/>
              <a:t>assessment day: Friday, February 5, 2016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lvl="1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92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Works Cited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639019"/>
            <a:ext cx="750498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Hatfield, Susan. </a:t>
            </a:r>
            <a:r>
              <a:rPr lang="en-US" sz="2800" dirty="0"/>
              <a:t>“Making a Difference in Student </a:t>
            </a:r>
            <a:r>
              <a:rPr lang="en-US" sz="2800" dirty="0" smtClean="0"/>
              <a:t>Learning.” HLC Assessment Academy. Oak Brook, IL. 14 October 2015.</a:t>
            </a:r>
          </a:p>
          <a:p>
            <a:endParaRPr lang="en-US" sz="2800" dirty="0" smtClean="0"/>
          </a:p>
          <a:p>
            <a:r>
              <a:rPr lang="en-US" sz="2800" dirty="0" smtClean="0"/>
              <a:t>Quintero, Destiny </a:t>
            </a:r>
            <a:r>
              <a:rPr lang="en-US" sz="2800" dirty="0"/>
              <a:t>M. </a:t>
            </a:r>
            <a:r>
              <a:rPr lang="en-US" sz="2800" dirty="0" smtClean="0"/>
              <a:t>“</a:t>
            </a:r>
            <a:r>
              <a:rPr lang="en-US" sz="2800" dirty="0"/>
              <a:t>Assessment </a:t>
            </a:r>
            <a:r>
              <a:rPr lang="en-US" sz="2800" dirty="0" smtClean="0"/>
              <a:t>Academy.” </a:t>
            </a:r>
            <a:r>
              <a:rPr lang="en-US" sz="2800" dirty="0"/>
              <a:t>HLC Assessment Academy. Oak Brook, IL. 14 October 2015</a:t>
            </a:r>
            <a:r>
              <a:rPr lang="en-US" sz="2800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414</Words>
  <Application>Microsoft Office PowerPoint</Application>
  <PresentationFormat>Widescreen</PresentationFormat>
  <Paragraphs>70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Southwest Minnesota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Henning</dc:creator>
  <cp:lastModifiedBy>Teresa Henning</cp:lastModifiedBy>
  <cp:revision>23</cp:revision>
  <dcterms:created xsi:type="dcterms:W3CDTF">2015-10-18T16:02:48Z</dcterms:created>
  <dcterms:modified xsi:type="dcterms:W3CDTF">2015-10-21T21:08:51Z</dcterms:modified>
</cp:coreProperties>
</file>