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9.xml" ContentType="application/vnd.openxmlformats-officedocument.theme+xml"/>
  <Override PartName="/ppt/slideLayouts/slideLayout24.xml" ContentType="application/vnd.openxmlformats-officedocument.presentationml.slideLayout+xml"/>
  <Override PartName="/ppt/theme/theme10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1.xml" ContentType="application/vnd.openxmlformats-officedocument.theme+xml"/>
  <Override PartName="/ppt/slideLayouts/slideLayout29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733" r:id="rId2"/>
    <p:sldMasterId id="2147483686" r:id="rId3"/>
    <p:sldMasterId id="2147483716" r:id="rId4"/>
    <p:sldMasterId id="2147483688" r:id="rId5"/>
    <p:sldMasterId id="2147483691" r:id="rId6"/>
    <p:sldMasterId id="2147483719" r:id="rId7"/>
    <p:sldMasterId id="2147483699" r:id="rId8"/>
    <p:sldMasterId id="2147483708" r:id="rId9"/>
    <p:sldMasterId id="2147483729" r:id="rId10"/>
    <p:sldMasterId id="2147483720" r:id="rId11"/>
    <p:sldMasterId id="2147483728" r:id="rId12"/>
  </p:sldMasterIdLst>
  <p:sldIdLst>
    <p:sldId id="256" r:id="rId13"/>
    <p:sldId id="259" r:id="rId14"/>
    <p:sldId id="260" r:id="rId15"/>
    <p:sldId id="261" r:id="rId16"/>
    <p:sldId id="263" r:id="rId17"/>
    <p:sldId id="267" r:id="rId18"/>
    <p:sldId id="272" r:id="rId19"/>
    <p:sldId id="265" r:id="rId20"/>
    <p:sldId id="273" r:id="rId21"/>
    <p:sldId id="269" r:id="rId22"/>
    <p:sldId id="270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98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6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9C49B-8A2A-5E41-83DD-81B448785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8CAD-0329-8D4B-A383-67101561F427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830FE-9949-3B4E-9B39-C12269BB7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6E6B4-33B2-3840-B5F9-D33DE1BF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59E7-B052-E84C-BC16-E48AF9356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0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556F-0680-D046-8504-D7F373DC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0E300-6910-1A4E-9C87-7CEE87AFD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41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9877-C346-B443-A88B-CD3E4888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97566"/>
            <a:ext cx="6134721" cy="416491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00DAB-DC7C-D846-84E5-9ED197252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62477"/>
            <a:ext cx="6134721" cy="15271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5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8678-7071-2749-B18D-D47883B6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523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BD4708-4FCB-5E46-B22F-6B82B7A5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E2A7-2FE0-3747-AA3A-5AC420404416}" type="datetimeFigureOut">
              <a:rPr lang="en-US" smtClean="0"/>
              <a:t>7/10/20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16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718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383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F6944-EDCF-1548-A714-BBF110B7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568111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6A91B-9BFB-6B48-966A-288F3AACD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568111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1459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42F1-DFC8-3B47-93AD-FF408E4FF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BD8E6-B9FA-ED41-9C25-369AF138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D1115-8863-8040-A027-BB47B324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25A3660-323B-2F44-AD71-29D90C7CA5B2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906-B376-594C-9B91-11B30B964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C1952-ABA2-AC45-BACD-89BAC282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E69FAA9-AD77-3C41-83BE-EB1DE7DF9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91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C7D5-AAD0-4A47-B3C5-3C08B927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FA91B-DA37-254A-A364-10B35B30F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2989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D866-CB58-7449-B3E0-37CAB339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3C234-B3EB-FD44-99A5-FF509A047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214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64FA-1733-9E40-9EDD-0947EF21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5829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807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6618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959C-AB38-4442-8B01-E983BB547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0F1B8-99BA-9E42-A05D-49B053331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56B6F-0F49-5A40-A838-169249895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7CCE7-5991-1D4D-8BCB-D0FAF0185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EF0E83-AA64-B241-A7B8-D88357207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4295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5E43-64F8-0A40-BD43-11FC6A52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CBD5FF-6C03-4D4A-85D3-F705F7726D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25A3660-323B-2F44-AD71-29D90C7CA5B2}" type="datetimeFigureOut">
              <a:rPr lang="en-US" smtClean="0"/>
              <a:t>7/10/20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9340DC-20CC-7B4D-8626-083B91A5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78822-D6B3-C245-A8C2-4C868BD0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E69FAA9-AD77-3C41-83BE-EB1DE7DF9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46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C4AE82-C7DE-3143-8785-786A2520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25A3660-323B-2F44-AD71-29D90C7CA5B2}" type="datetimeFigureOut">
              <a:rPr lang="en-US" smtClean="0"/>
              <a:t>7/10/20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4CFAEB-DF10-654B-A4E8-3405DB67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178F5-0D9D-0C42-A1BB-5C1B2F4C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E69FAA9-AD77-3C41-83BE-EB1DE7DF9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62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667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0F70-02A1-974A-AD20-8D517382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D5AB1-453A-D34A-BF29-63784502C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040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A65DF-F930-D44E-80BB-6B452624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E7AB0-C4F2-034D-B263-6F5E4A371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82DBF-F6D9-5445-9A5F-17A5B020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2B9D65E-7FAE-824A-A1F2-DB7CFE6C5280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F1153-E465-F542-BDDC-D74B0D67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41164-0FE1-2A4A-B30D-8CB9BE43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FB629A4-E21A-064C-9590-57F83098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17CC-A4C3-2942-BD82-82B7B177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15296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858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89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22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38805-3031-6D44-B453-A77551D0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A0DC049-1522-B14C-B1E7-1937FE5B15B5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0EA18-B43E-2A4B-93ED-DE10BAD3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0CF83-F85A-8B45-B2A4-DF14BA13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D4ED06C-59C2-0245-85D2-B9B929596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8CDD-0943-124B-81B1-681C4298D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36C12-CF02-CC46-B5EC-E7AB0E2EE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419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75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0B793-73D0-854F-B64F-FE2AD01A2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70" y="136525"/>
            <a:ext cx="5267739" cy="33734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378D5-57A7-CA46-9A06-4E95524A9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70" y="3621916"/>
            <a:ext cx="526773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093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2060-5D0A-0844-9F53-061EEC3D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C59E0-D2FF-0848-9B88-8CB68632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493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00D1-4658-904C-99D1-D0BCA6C78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58B23-88A8-D548-A1E9-3309CB6DC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72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4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1.jpg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28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9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12E3-5B7F-6543-8268-C507E19CF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8CAD-0329-8D4B-A383-67101561F427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8020B-2996-4E4D-B05D-8E2AE5086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02AE7-FEE6-394A-BFC3-C628ADDA9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259E7-B052-E84C-BC16-E48AF9356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8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25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3DC6BA-E85C-614E-BF0B-6FA5968E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5742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4A099-FE27-9E4D-874A-38D793C01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5829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77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6" r:id="rId3"/>
    <p:sldLayoutId id="214748372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799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1E016-6C81-7D47-A9AD-BB96E531F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6B68D-C2DD-B249-9826-919D89A65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A51BC-B845-1B46-BC2F-11AD54F8E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4736F-6762-7B41-BC1D-0B2363664545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37BD6-C246-9D42-989A-7708A4775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166BD-8F45-E148-817C-EA11AB20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E297D-3043-944C-A657-C9F355FF7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08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022CD-91D9-5449-9209-884FA978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A1FDD-0167-A247-B332-5AF7A3A96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30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F28E8F-86A1-8943-9F3D-43FDD15FC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45695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08E90-C939-3444-B436-361706A3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90688"/>
            <a:ext cx="4658967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052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D4987B-FAD8-A64E-9F95-7406870A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60703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4AFF2-6913-224F-82E4-3A1C82A7C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59112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315DD-AE72-7A49-83F7-323C567CB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E2A7-2FE0-3747-AA3A-5AC420404416}" type="datetimeFigureOut">
              <a:rPr lang="en-US" smtClean="0"/>
              <a:t>7/10/20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7" r:id="rId4"/>
    <p:sldLayoutId id="214748369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60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F3FF99-B862-1843-B92D-047CD342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EAF43-0AD1-C84C-BF26-937407082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855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BCD05-30DB-B144-8EC3-60FAEF3F8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B0E71-6A32-6E4A-8237-10CF3B62C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180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030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A13E-83A9-6643-A21C-A5356C5A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98B2E-DDB8-1F4C-BBAA-B3632A3D3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8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19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510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738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23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05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65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8C78-BFDA-594D-BAE5-2173EE34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BDCD9-D99D-1947-9CCE-F6CEE640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2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09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293E1-21D6-E04C-9050-3C66B51F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8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E342-4CC3-9341-9F69-25D16E2FF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62420-02F9-9E43-B3E7-B33A80E1F1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52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1716A497-84DB-0345-9428-C5A7171E19DF}"/>
    </a:ext>
  </a:extLst>
</a:theme>
</file>

<file path=ppt/theme/theme10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CF59F8C7-90F9-F24F-8592-B408A9B3D964}"/>
    </a:ext>
  </a:extLst>
</a:theme>
</file>

<file path=ppt/theme/theme11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C8EE802F-5A9A-C846-8455-730429147418}"/>
    </a:ext>
  </a:extLst>
</a:theme>
</file>

<file path=ppt/theme/theme12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6F130CA6-F5D7-104E-A02D-2BA4696148CB}"/>
    </a:ext>
  </a:extLst>
</a:theme>
</file>

<file path=ppt/theme/theme2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759F1238-27ED-AE46-9DFF-2FF0AB802490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0199C1B1-92F3-EB41-87BA-5880C538E8B3}"/>
    </a:ext>
  </a:extLst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F377892F-B88D-C54A-920E-F9C82F4E6813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C666E914-C64F-DF45-9380-41AD171CF412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DBDC528E-41F4-8B47-A9A0-543442505B74}"/>
    </a:ext>
  </a:extLst>
</a:theme>
</file>

<file path=ppt/theme/theme7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009365E0-5CD3-BF49-BE74-9CA5EB331030}"/>
    </a:ext>
  </a:extLst>
</a:theme>
</file>

<file path=ppt/theme/theme8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D8B0231B-36AF-0A4E-A5DA-788E381731F5}"/>
    </a:ext>
  </a:extLst>
</a:theme>
</file>

<file path=ppt/theme/theme9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63A89A2D-C724-D046-BCFA-C906C573C99D}" vid="{98523775-995D-5D46-A043-E42ABD0D7C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12</vt:i4>
      </vt:variant>
    </vt:vector>
  </HeadingPairs>
  <TitlesOfParts>
    <vt:vector size="28" baseType="lpstr">
      <vt:lpstr>Arial</vt:lpstr>
      <vt:lpstr>Calibri</vt:lpstr>
      <vt:lpstr>Calibri Light</vt:lpstr>
      <vt:lpstr>Tw Cen MT</vt:lpstr>
      <vt:lpstr>Office Theme</vt:lpstr>
      <vt:lpstr>10_Custom Design</vt:lpstr>
      <vt:lpstr>Custom Design</vt:lpstr>
      <vt:lpstr>5_Custom Design</vt:lpstr>
      <vt:lpstr>1_Custom Design</vt:lpstr>
      <vt:lpstr>2_Custom Design</vt:lpstr>
      <vt:lpstr>6_Custom Design</vt:lpstr>
      <vt:lpstr>3_Custom Design</vt:lpstr>
      <vt:lpstr>4_Custom Design</vt:lpstr>
      <vt:lpstr>9_Custom Design</vt:lpstr>
      <vt:lpstr>7_Custom Design</vt:lpstr>
      <vt:lpstr>8_Custom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Olson, Marcy</dc:creator>
  <cp:lastModifiedBy>Olson, Marcy</cp:lastModifiedBy>
  <cp:revision>3</cp:revision>
  <dcterms:created xsi:type="dcterms:W3CDTF">2020-07-10T19:26:22Z</dcterms:created>
  <dcterms:modified xsi:type="dcterms:W3CDTF">2020-07-10T19:38:22Z</dcterms:modified>
</cp:coreProperties>
</file>