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30F"/>
    <a:srgbClr val="4A1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D602915-5C4F-E740-A148-507D3D5FE517}" type="datetime1">
              <a:rPr lang="en-US" altLang="x-none"/>
              <a:pPr/>
              <a:t>5/26/2020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F1135BF-3EA0-D548-A777-A2084F676941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135BF-3EA0-D548-A777-A2084F676941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9411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F1C0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5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9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6EB22D-610E-D241-982E-874E7F68C559}" type="datetime1">
              <a:rPr lang="en-US" altLang="x-none"/>
              <a:pPr/>
              <a:t>5/26/2020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54AB885-AC43-FC4B-8FFD-BD7F51E3CCC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6595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3D15D75-7E0E-314D-93C3-8980A5F17B5C}" type="datetime1">
              <a:rPr lang="en-US" altLang="x-none"/>
              <a:pPr/>
              <a:t>5/26/2020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27A600-5552-AF4F-9ED5-3AE8AC5B3DD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0504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619" y="15525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6452C5-30FE-AE45-9A2B-FCDD41113BF1}" type="datetime1">
              <a:rPr lang="en-US" altLang="x-none"/>
              <a:pPr/>
              <a:t>5/26/2020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B53635-BDEE-C641-BE7E-F71C1843557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315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591D80-C583-A94A-9080-B85DE7599F85}" type="datetime1">
              <a:rPr lang="en-US" altLang="x-none"/>
              <a:pPr/>
              <a:t>5/26/2020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EA1DD5-433D-A744-B873-6A4CA50ED2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705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6" r:id="rId3"/>
    <p:sldLayoutId id="2147483667" r:id="rId4"/>
    <p:sldLayoutId id="2147483668" r:id="rId5"/>
    <p:sldLayoutId id="2147483671" r:id="rId6"/>
    <p:sldLayoutId id="2147483672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F1C0E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3F1C0E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3F1C0E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3F1C0E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3F1C0E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1" y="123092"/>
            <a:ext cx="9047284" cy="641839"/>
          </a:xfrm>
        </p:spPr>
        <p:txBody>
          <a:bodyPr/>
          <a:lstStyle/>
          <a:p>
            <a:r>
              <a:rPr lang="en-US" altLang="x-none" sz="3200" dirty="0" smtClean="0">
                <a:latin typeface="+mn-lt"/>
                <a:ea typeface="ＭＳ Ｐゴシック" charset="-128"/>
              </a:rPr>
              <a:t>Southwest Minnesota State University - Facilities</a:t>
            </a:r>
            <a:endParaRPr lang="x-none" altLang="x-none" sz="3200" dirty="0">
              <a:latin typeface="+mn-lt"/>
              <a:ea typeface="ＭＳ Ｐゴシック" charset="-12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453305" y="963482"/>
            <a:ext cx="0" cy="175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3305" y="1481478"/>
            <a:ext cx="0" cy="130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908695" y="1954850"/>
            <a:ext cx="1" cy="115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336931" y="1717532"/>
            <a:ext cx="26341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31" idx="1"/>
          </p:cNvCxnSpPr>
          <p:nvPr/>
        </p:nvCxnSpPr>
        <p:spPr>
          <a:xfrm flipH="1" flipV="1">
            <a:off x="772643" y="1758974"/>
            <a:ext cx="2930385" cy="147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72643" y="1749309"/>
            <a:ext cx="0" cy="3154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191958" y="1772132"/>
            <a:ext cx="5533" cy="2888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3479594" y="1758974"/>
            <a:ext cx="5" cy="3057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16" name="Straight Connector 13315"/>
          <p:cNvCxnSpPr/>
          <p:nvPr/>
        </p:nvCxnSpPr>
        <p:spPr>
          <a:xfrm>
            <a:off x="7960176" y="1717532"/>
            <a:ext cx="0" cy="334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18" name="Straight Connector 13317"/>
          <p:cNvCxnSpPr/>
          <p:nvPr/>
        </p:nvCxnSpPr>
        <p:spPr>
          <a:xfrm>
            <a:off x="6447736" y="1752673"/>
            <a:ext cx="1" cy="3215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21" name="Straight Connector 13320"/>
          <p:cNvCxnSpPr/>
          <p:nvPr/>
        </p:nvCxnSpPr>
        <p:spPr>
          <a:xfrm>
            <a:off x="6390936" y="242228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23" name="Straight Connector 13322"/>
          <p:cNvCxnSpPr/>
          <p:nvPr/>
        </p:nvCxnSpPr>
        <p:spPr>
          <a:xfrm flipV="1">
            <a:off x="5626003" y="2506885"/>
            <a:ext cx="1701652" cy="45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29" name="Straight Connector 13328"/>
          <p:cNvCxnSpPr/>
          <p:nvPr/>
        </p:nvCxnSpPr>
        <p:spPr>
          <a:xfrm>
            <a:off x="7327655" y="2506883"/>
            <a:ext cx="0" cy="94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43" name="Straight Connector 13342"/>
          <p:cNvCxnSpPr/>
          <p:nvPr/>
        </p:nvCxnSpPr>
        <p:spPr>
          <a:xfrm flipH="1">
            <a:off x="3595338" y="2431925"/>
            <a:ext cx="1" cy="1787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45" name="Straight Connector 13344"/>
          <p:cNvCxnSpPr/>
          <p:nvPr/>
        </p:nvCxnSpPr>
        <p:spPr>
          <a:xfrm flipH="1">
            <a:off x="3595337" y="2953780"/>
            <a:ext cx="1" cy="1674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47" name="Straight Connector 13346"/>
          <p:cNvCxnSpPr/>
          <p:nvPr/>
        </p:nvCxnSpPr>
        <p:spPr>
          <a:xfrm>
            <a:off x="3595335" y="3483627"/>
            <a:ext cx="2" cy="1674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49" name="Straight Connector 13348"/>
          <p:cNvCxnSpPr/>
          <p:nvPr/>
        </p:nvCxnSpPr>
        <p:spPr>
          <a:xfrm>
            <a:off x="3604516" y="4008642"/>
            <a:ext cx="0" cy="12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51" name="Straight Connector 13350"/>
          <p:cNvCxnSpPr/>
          <p:nvPr/>
        </p:nvCxnSpPr>
        <p:spPr>
          <a:xfrm flipH="1">
            <a:off x="3613682" y="4486296"/>
            <a:ext cx="3" cy="1087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53" name="Straight Connector 13352"/>
          <p:cNvCxnSpPr/>
          <p:nvPr/>
        </p:nvCxnSpPr>
        <p:spPr>
          <a:xfrm flipH="1">
            <a:off x="3613681" y="4952541"/>
            <a:ext cx="1" cy="139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55" name="Straight Connector 13354"/>
          <p:cNvCxnSpPr/>
          <p:nvPr/>
        </p:nvCxnSpPr>
        <p:spPr>
          <a:xfrm flipH="1">
            <a:off x="2209331" y="2422282"/>
            <a:ext cx="1" cy="187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57" name="Straight Connector 13356"/>
          <p:cNvCxnSpPr/>
          <p:nvPr/>
        </p:nvCxnSpPr>
        <p:spPr>
          <a:xfrm>
            <a:off x="2208607" y="2957753"/>
            <a:ext cx="1" cy="187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60" name="TextBox 13359"/>
          <p:cNvSpPr txBox="1"/>
          <p:nvPr/>
        </p:nvSpPr>
        <p:spPr>
          <a:xfrm>
            <a:off x="57149" y="5576888"/>
            <a:ext cx="542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latin typeface="+mn-lt"/>
              </a:rPr>
              <a:t>05/26/2020</a:t>
            </a:r>
            <a:endParaRPr lang="en-US" sz="600" dirty="0">
              <a:latin typeface="+mn-lt"/>
            </a:endParaRPr>
          </a:p>
        </p:txBody>
      </p:sp>
      <p:sp>
        <p:nvSpPr>
          <p:cNvPr id="129" name="Flowchart: Process 128"/>
          <p:cNvSpPr/>
          <p:nvPr/>
        </p:nvSpPr>
        <p:spPr>
          <a:xfrm>
            <a:off x="3703028" y="610917"/>
            <a:ext cx="1767254" cy="342900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Kumara </a:t>
            </a:r>
            <a:r>
              <a:rPr lang="en-US" sz="11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Jayasuriya</a:t>
            </a:r>
            <a:endParaRPr lang="en-US" sz="11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900" b="1" i="1" dirty="0" smtClean="0"/>
              <a:t>President of SMSU</a:t>
            </a:r>
            <a:endParaRPr lang="en-US" sz="900" b="1" i="1" dirty="0"/>
          </a:p>
        </p:txBody>
      </p:sp>
      <p:sp>
        <p:nvSpPr>
          <p:cNvPr id="130" name="Flowchart: Process 129"/>
          <p:cNvSpPr/>
          <p:nvPr/>
        </p:nvSpPr>
        <p:spPr>
          <a:xfrm>
            <a:off x="3703028" y="1128913"/>
            <a:ext cx="1767254" cy="342900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Debra Kerkaert</a:t>
            </a:r>
          </a:p>
          <a:p>
            <a:pPr algn="ctr"/>
            <a:r>
              <a:rPr lang="en-US" sz="900" i="1" dirty="0" smtClean="0"/>
              <a:t>VP of Finance &amp; Administration</a:t>
            </a:r>
            <a:endParaRPr lang="en-US" sz="900" i="1" dirty="0"/>
          </a:p>
        </p:txBody>
      </p:sp>
      <p:sp>
        <p:nvSpPr>
          <p:cNvPr id="131" name="Flowchart: Process 130"/>
          <p:cNvSpPr/>
          <p:nvPr/>
        </p:nvSpPr>
        <p:spPr>
          <a:xfrm>
            <a:off x="3703028" y="1602285"/>
            <a:ext cx="1767254" cy="342900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Tony Nubile</a:t>
            </a:r>
          </a:p>
          <a:p>
            <a:pPr algn="ctr"/>
            <a:r>
              <a:rPr lang="en-US" sz="1100" i="1" dirty="0" smtClean="0"/>
              <a:t>Director of Facilities </a:t>
            </a:r>
            <a:endParaRPr lang="en-US" sz="1100" i="1" dirty="0"/>
          </a:p>
        </p:txBody>
      </p:sp>
      <p:sp>
        <p:nvSpPr>
          <p:cNvPr id="132" name="Flowchart: Process 131"/>
          <p:cNvSpPr/>
          <p:nvPr/>
        </p:nvSpPr>
        <p:spPr>
          <a:xfrm>
            <a:off x="322035" y="2055076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Jim Kor</a:t>
            </a:r>
          </a:p>
          <a:p>
            <a:pPr algn="ctr"/>
            <a:r>
              <a:rPr lang="en-US" sz="800" i="1" dirty="0" err="1" smtClean="0"/>
              <a:t>Asst</a:t>
            </a:r>
            <a:r>
              <a:rPr lang="en-US" sz="800" i="1" dirty="0" smtClean="0"/>
              <a:t> Dir. Of Facilities</a:t>
            </a:r>
            <a:endParaRPr lang="en-US" sz="800" i="1" dirty="0"/>
          </a:p>
        </p:txBody>
      </p:sp>
      <p:sp>
        <p:nvSpPr>
          <p:cNvPr id="133" name="Flowchart: Process 132"/>
          <p:cNvSpPr/>
          <p:nvPr/>
        </p:nvSpPr>
        <p:spPr>
          <a:xfrm>
            <a:off x="1662492" y="2055076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Jeff Jennings</a:t>
            </a:r>
          </a:p>
          <a:p>
            <a:pPr algn="ctr"/>
            <a:r>
              <a:rPr lang="en-US" sz="800" i="1" dirty="0" smtClean="0"/>
              <a:t>Grounds/Road Supervisor</a:t>
            </a:r>
            <a:endParaRPr lang="en-US" sz="800" i="1" dirty="0"/>
          </a:p>
        </p:txBody>
      </p:sp>
      <p:sp>
        <p:nvSpPr>
          <p:cNvPr id="134" name="Flowchart: Process 133"/>
          <p:cNvSpPr/>
          <p:nvPr/>
        </p:nvSpPr>
        <p:spPr>
          <a:xfrm>
            <a:off x="5826405" y="2055074"/>
            <a:ext cx="1395761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Ron Schoephoerster</a:t>
            </a:r>
          </a:p>
          <a:p>
            <a:pPr algn="ctr"/>
            <a:r>
              <a:rPr lang="en-US" sz="900" i="1" dirty="0" smtClean="0"/>
              <a:t>Building Services Manager</a:t>
            </a:r>
            <a:endParaRPr lang="en-US" sz="900" i="1" dirty="0"/>
          </a:p>
        </p:txBody>
      </p:sp>
      <p:sp>
        <p:nvSpPr>
          <p:cNvPr id="135" name="Flowchart: Process 134"/>
          <p:cNvSpPr/>
          <p:nvPr/>
        </p:nvSpPr>
        <p:spPr>
          <a:xfrm>
            <a:off x="7520456" y="2062423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 Yackley</a:t>
            </a:r>
          </a:p>
          <a:p>
            <a:pPr algn="ctr"/>
            <a:r>
              <a:rPr lang="en-US" sz="900" i="1" dirty="0" smtClean="0"/>
              <a:t>OAS, Intermediate Int.</a:t>
            </a:r>
            <a:endParaRPr lang="en-US" sz="900" i="1" dirty="0"/>
          </a:p>
        </p:txBody>
      </p:sp>
      <p:sp>
        <p:nvSpPr>
          <p:cNvPr id="136" name="Flowchart: Process 135"/>
          <p:cNvSpPr/>
          <p:nvPr/>
        </p:nvSpPr>
        <p:spPr>
          <a:xfrm>
            <a:off x="4458088" y="2060990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April Miles</a:t>
            </a:r>
          </a:p>
          <a:p>
            <a:pPr algn="ctr"/>
            <a:r>
              <a:rPr lang="en-US" sz="800" i="1" dirty="0" smtClean="0"/>
              <a:t>PO/Dup./Small Freight</a:t>
            </a:r>
            <a:endParaRPr lang="en-US" sz="800" i="1" dirty="0"/>
          </a:p>
        </p:txBody>
      </p:sp>
      <p:sp>
        <p:nvSpPr>
          <p:cNvPr id="137" name="Flowchart: Process 136"/>
          <p:cNvSpPr/>
          <p:nvPr/>
        </p:nvSpPr>
        <p:spPr>
          <a:xfrm>
            <a:off x="3086113" y="2055075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 Daniels</a:t>
            </a:r>
          </a:p>
          <a:p>
            <a:pPr algn="ctr"/>
            <a:r>
              <a:rPr lang="en-US" sz="900" i="1" dirty="0" smtClean="0"/>
              <a:t>Bldg. </a:t>
            </a:r>
            <a:r>
              <a:rPr lang="en-US" sz="900" i="1" dirty="0" err="1" smtClean="0"/>
              <a:t>Maint</a:t>
            </a:r>
            <a:r>
              <a:rPr lang="en-US" sz="900" i="1" dirty="0" smtClean="0"/>
              <a:t>. Supervisor</a:t>
            </a:r>
            <a:endParaRPr lang="en-US" sz="900" i="1" dirty="0"/>
          </a:p>
        </p:txBody>
      </p:sp>
      <p:sp>
        <p:nvSpPr>
          <p:cNvPr id="138" name="Flowchart: Process 137"/>
          <p:cNvSpPr/>
          <p:nvPr/>
        </p:nvSpPr>
        <p:spPr>
          <a:xfrm>
            <a:off x="1662491" y="2600212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 Olson</a:t>
            </a:r>
          </a:p>
          <a:p>
            <a:pPr algn="ctr"/>
            <a:r>
              <a:rPr lang="en-US" sz="800" b="1" dirty="0" smtClean="0"/>
              <a:t>Grounds Intermediate</a:t>
            </a:r>
            <a:endParaRPr lang="en-US" sz="800" b="1" dirty="0"/>
          </a:p>
        </p:txBody>
      </p:sp>
      <p:sp>
        <p:nvSpPr>
          <p:cNvPr id="139" name="Flowchart: Process 138"/>
          <p:cNvSpPr/>
          <p:nvPr/>
        </p:nvSpPr>
        <p:spPr>
          <a:xfrm>
            <a:off x="1662492" y="3110270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Cory VanDeVere</a:t>
            </a:r>
          </a:p>
          <a:p>
            <a:pPr algn="ctr"/>
            <a:r>
              <a:rPr lang="en-US" sz="800" b="1" dirty="0" smtClean="0"/>
              <a:t>Groundskeeper</a:t>
            </a:r>
            <a:endParaRPr lang="en-US" sz="800" b="1" dirty="0"/>
          </a:p>
        </p:txBody>
      </p:sp>
      <p:sp>
        <p:nvSpPr>
          <p:cNvPr id="140" name="Flowchart: Process 139"/>
          <p:cNvSpPr/>
          <p:nvPr/>
        </p:nvSpPr>
        <p:spPr>
          <a:xfrm>
            <a:off x="1662492" y="3620328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Daren </a:t>
            </a:r>
            <a:r>
              <a:rPr lang="en-US" sz="105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VanKeulen</a:t>
            </a:r>
            <a:endParaRPr lang="en-US" sz="105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800" b="1" dirty="0" smtClean="0"/>
              <a:t>Groundskeeper</a:t>
            </a:r>
            <a:endParaRPr lang="en-US" sz="800" b="1" dirty="0"/>
          </a:p>
        </p:txBody>
      </p:sp>
      <p:sp>
        <p:nvSpPr>
          <p:cNvPr id="141" name="Flowchart: Process 140"/>
          <p:cNvSpPr/>
          <p:nvPr/>
        </p:nvSpPr>
        <p:spPr>
          <a:xfrm>
            <a:off x="3086112" y="2591406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Trevor Christopherson</a:t>
            </a:r>
          </a:p>
          <a:p>
            <a:pPr algn="ctr"/>
            <a:r>
              <a:rPr lang="en-US" sz="800" dirty="0" smtClean="0"/>
              <a:t>Refrigerator/Mechanic</a:t>
            </a:r>
            <a:endParaRPr lang="en-US" sz="800" dirty="0"/>
          </a:p>
        </p:txBody>
      </p:sp>
      <p:sp>
        <p:nvSpPr>
          <p:cNvPr id="142" name="Flowchart: Process 141"/>
          <p:cNvSpPr/>
          <p:nvPr/>
        </p:nvSpPr>
        <p:spPr>
          <a:xfrm>
            <a:off x="3086111" y="3116421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Jorge Grajeda</a:t>
            </a:r>
          </a:p>
          <a:p>
            <a:pPr algn="ctr"/>
            <a:r>
              <a:rPr lang="en-US" sz="800" dirty="0" smtClean="0"/>
              <a:t>Painter</a:t>
            </a:r>
            <a:endParaRPr lang="en-US" sz="800" dirty="0"/>
          </a:p>
        </p:txBody>
      </p:sp>
      <p:sp>
        <p:nvSpPr>
          <p:cNvPr id="143" name="Flowchart: Process 142"/>
          <p:cNvSpPr/>
          <p:nvPr/>
        </p:nvSpPr>
        <p:spPr>
          <a:xfrm>
            <a:off x="3086113" y="3641436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Brian Lensing</a:t>
            </a:r>
          </a:p>
          <a:p>
            <a:pPr algn="ctr"/>
            <a:r>
              <a:rPr lang="en-US" sz="800" dirty="0" smtClean="0"/>
              <a:t>Plant </a:t>
            </a:r>
            <a:r>
              <a:rPr lang="en-US" sz="800" dirty="0" err="1" smtClean="0"/>
              <a:t>Maint</a:t>
            </a:r>
            <a:r>
              <a:rPr lang="en-US" sz="800" dirty="0" smtClean="0"/>
              <a:t>. Engineer</a:t>
            </a:r>
            <a:endParaRPr lang="en-US" sz="800" dirty="0"/>
          </a:p>
        </p:txBody>
      </p:sp>
      <p:sp>
        <p:nvSpPr>
          <p:cNvPr id="144" name="Flowchart: Process 143"/>
          <p:cNvSpPr/>
          <p:nvPr/>
        </p:nvSpPr>
        <p:spPr>
          <a:xfrm>
            <a:off x="3086113" y="4128755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Lee Louwagie</a:t>
            </a:r>
          </a:p>
          <a:p>
            <a:pPr algn="ctr"/>
            <a:r>
              <a:rPr lang="en-US" sz="800" dirty="0" smtClean="0"/>
              <a:t>Plant </a:t>
            </a:r>
            <a:r>
              <a:rPr lang="en-US" sz="800" dirty="0" err="1" smtClean="0"/>
              <a:t>Maint</a:t>
            </a:r>
            <a:r>
              <a:rPr lang="en-US" sz="800" dirty="0" smtClean="0"/>
              <a:t>. Engineer</a:t>
            </a:r>
            <a:endParaRPr lang="en-US" sz="800" dirty="0"/>
          </a:p>
        </p:txBody>
      </p:sp>
      <p:sp>
        <p:nvSpPr>
          <p:cNvPr id="145" name="Flowchart: Process 144"/>
          <p:cNvSpPr/>
          <p:nvPr/>
        </p:nvSpPr>
        <p:spPr>
          <a:xfrm>
            <a:off x="3086110" y="4595000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 Schrunk</a:t>
            </a:r>
          </a:p>
          <a:p>
            <a:pPr algn="ctr"/>
            <a:r>
              <a:rPr lang="en-US" sz="800" dirty="0" smtClean="0"/>
              <a:t>Master Plumber</a:t>
            </a:r>
            <a:endParaRPr lang="en-US" sz="800" dirty="0"/>
          </a:p>
        </p:txBody>
      </p:sp>
      <p:sp>
        <p:nvSpPr>
          <p:cNvPr id="146" name="Flowchart: Process 145"/>
          <p:cNvSpPr/>
          <p:nvPr/>
        </p:nvSpPr>
        <p:spPr>
          <a:xfrm>
            <a:off x="3086109" y="5091834"/>
            <a:ext cx="1167915" cy="357541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Tory Schreurs</a:t>
            </a:r>
          </a:p>
          <a:p>
            <a:pPr algn="ctr"/>
            <a:r>
              <a:rPr lang="en-US" sz="800" dirty="0" smtClean="0"/>
              <a:t>Master Electrician</a:t>
            </a:r>
            <a:endParaRPr lang="en-US" sz="800" dirty="0"/>
          </a:p>
        </p:txBody>
      </p:sp>
      <p:sp>
        <p:nvSpPr>
          <p:cNvPr id="147" name="Flowchart: Process 146"/>
          <p:cNvSpPr/>
          <p:nvPr/>
        </p:nvSpPr>
        <p:spPr>
          <a:xfrm>
            <a:off x="5241392" y="2625270"/>
            <a:ext cx="789470" cy="276972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 &amp; E Buildings</a:t>
            </a:r>
            <a:endParaRPr lang="en-US" sz="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8" name="Flowchart: Process 147"/>
          <p:cNvSpPr/>
          <p:nvPr/>
        </p:nvSpPr>
        <p:spPr>
          <a:xfrm>
            <a:off x="6129551" y="2614528"/>
            <a:ext cx="789470" cy="276972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Center</a:t>
            </a:r>
          </a:p>
        </p:txBody>
      </p:sp>
      <p:sp>
        <p:nvSpPr>
          <p:cNvPr id="149" name="Flowchart: Process 148"/>
          <p:cNvSpPr/>
          <p:nvPr/>
        </p:nvSpPr>
        <p:spPr>
          <a:xfrm>
            <a:off x="7018228" y="2625270"/>
            <a:ext cx="789470" cy="276972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Residence Life Buildings</a:t>
            </a:r>
            <a:endParaRPr lang="en-US" sz="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0" name="Flowchart: Process 149"/>
          <p:cNvSpPr/>
          <p:nvPr/>
        </p:nvSpPr>
        <p:spPr>
          <a:xfrm>
            <a:off x="5244045" y="3020628"/>
            <a:ext cx="789470" cy="276972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 Bethune</a:t>
            </a:r>
          </a:p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GM</a:t>
            </a:r>
            <a:r>
              <a:rPr lang="en-US" sz="800" dirty="0" smtClean="0"/>
              <a:t>W PM Lead</a:t>
            </a:r>
            <a:endParaRPr lang="en-US" sz="800" dirty="0"/>
          </a:p>
        </p:txBody>
      </p:sp>
      <p:sp>
        <p:nvSpPr>
          <p:cNvPr id="151" name="Flowchart: Process 150"/>
          <p:cNvSpPr/>
          <p:nvPr/>
        </p:nvSpPr>
        <p:spPr>
          <a:xfrm>
            <a:off x="5164639" y="3456036"/>
            <a:ext cx="942975" cy="1702978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 GMW’s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Brad Besse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Michelle Dahl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Kristin Deming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Angela Eickhoff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 Farrell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Joe Krogman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John Lange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Michael </a:t>
            </a:r>
            <a:r>
              <a:rPr lang="en-US" sz="8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Mannz</a:t>
            </a:r>
            <a:endParaRPr lang="en-US" sz="8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Lynn Okrina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Bob Roy</a:t>
            </a:r>
          </a:p>
          <a:p>
            <a:pPr algn="ctr"/>
            <a:r>
              <a:rPr lang="en-US" sz="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Cathryn Sleiter</a:t>
            </a:r>
          </a:p>
          <a:p>
            <a:pPr algn="ctr"/>
            <a:r>
              <a:rPr lang="en-US" sz="7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Jackie </a:t>
            </a:r>
            <a:r>
              <a:rPr lang="en-US" sz="75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VanOverbeke</a:t>
            </a:r>
            <a:endParaRPr lang="en-US" sz="75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2" name="Flowchart: Process 151"/>
          <p:cNvSpPr/>
          <p:nvPr/>
        </p:nvSpPr>
        <p:spPr>
          <a:xfrm>
            <a:off x="6129551" y="3017068"/>
            <a:ext cx="789470" cy="394907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GMW’s</a:t>
            </a:r>
          </a:p>
          <a:p>
            <a:pPr algn="ctr"/>
            <a:r>
              <a:rPr lang="en-US" sz="700" dirty="0" smtClean="0"/>
              <a:t>Paulette Buchholz</a:t>
            </a:r>
          </a:p>
          <a:p>
            <a:pPr algn="ctr"/>
            <a:r>
              <a:rPr lang="en-US" sz="700" dirty="0" smtClean="0"/>
              <a:t>Jon Payne</a:t>
            </a:r>
            <a:endParaRPr lang="en-US" sz="700" dirty="0"/>
          </a:p>
        </p:txBody>
      </p:sp>
      <p:sp>
        <p:nvSpPr>
          <p:cNvPr id="153" name="Flowchart: Process 152"/>
          <p:cNvSpPr/>
          <p:nvPr/>
        </p:nvSpPr>
        <p:spPr>
          <a:xfrm>
            <a:off x="6984390" y="3431162"/>
            <a:ext cx="857146" cy="933804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 GMW’s</a:t>
            </a:r>
          </a:p>
          <a:p>
            <a:pPr algn="ctr"/>
            <a:r>
              <a:rPr lang="en-US" sz="800" dirty="0" smtClean="0"/>
              <a:t>Janet Bakker</a:t>
            </a:r>
          </a:p>
          <a:p>
            <a:pPr algn="ctr"/>
            <a:r>
              <a:rPr lang="en-US" sz="800" dirty="0" smtClean="0"/>
              <a:t>Dustin Drake</a:t>
            </a:r>
          </a:p>
          <a:p>
            <a:pPr algn="ctr"/>
            <a:r>
              <a:rPr lang="en-US" sz="800" dirty="0" smtClean="0"/>
              <a:t>Tiffany Leach</a:t>
            </a:r>
          </a:p>
          <a:p>
            <a:pPr algn="ctr"/>
            <a:r>
              <a:rPr lang="en-US" sz="750" dirty="0" smtClean="0"/>
              <a:t>Timothy Lundquist</a:t>
            </a:r>
          </a:p>
          <a:p>
            <a:pPr algn="ctr"/>
            <a:r>
              <a:rPr lang="en-US" sz="750" dirty="0" smtClean="0"/>
              <a:t>Matthew Speakman</a:t>
            </a:r>
          </a:p>
          <a:p>
            <a:pPr algn="ctr"/>
            <a:r>
              <a:rPr lang="en-US" sz="800" dirty="0" smtClean="0"/>
              <a:t>Bonnie Stelton</a:t>
            </a:r>
            <a:endParaRPr lang="en-US" sz="800" dirty="0"/>
          </a:p>
        </p:txBody>
      </p:sp>
      <p:sp>
        <p:nvSpPr>
          <p:cNvPr id="154" name="Flowchart: Process 153"/>
          <p:cNvSpPr/>
          <p:nvPr/>
        </p:nvSpPr>
        <p:spPr>
          <a:xfrm>
            <a:off x="7023534" y="3028216"/>
            <a:ext cx="789470" cy="276972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Garry Mercer</a:t>
            </a:r>
          </a:p>
          <a:p>
            <a:pPr algn="ctr"/>
            <a:r>
              <a:rPr lang="en-US" sz="800" dirty="0" smtClean="0"/>
              <a:t>Supervisor</a:t>
            </a:r>
            <a:endParaRPr lang="en-US" sz="800" dirty="0"/>
          </a:p>
        </p:txBody>
      </p:sp>
      <p:cxnSp>
        <p:nvCxnSpPr>
          <p:cNvPr id="13385" name="Straight Connector 13384"/>
          <p:cNvCxnSpPr/>
          <p:nvPr/>
        </p:nvCxnSpPr>
        <p:spPr>
          <a:xfrm>
            <a:off x="2212644" y="3467811"/>
            <a:ext cx="0" cy="1525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97" name="Straight Connector 13396"/>
          <p:cNvCxnSpPr>
            <a:stCxn id="148" idx="0"/>
            <a:endCxn id="134" idx="2"/>
          </p:cNvCxnSpPr>
          <p:nvPr/>
        </p:nvCxnSpPr>
        <p:spPr>
          <a:xfrm flipV="1">
            <a:off x="6524286" y="2412615"/>
            <a:ext cx="0" cy="201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01" name="Straight Connector 13400"/>
          <p:cNvCxnSpPr>
            <a:endCxn id="147" idx="0"/>
          </p:cNvCxnSpPr>
          <p:nvPr/>
        </p:nvCxnSpPr>
        <p:spPr>
          <a:xfrm>
            <a:off x="5636127" y="2524671"/>
            <a:ext cx="0" cy="10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06" name="Straight Connector 13405"/>
          <p:cNvCxnSpPr>
            <a:stCxn id="147" idx="2"/>
            <a:endCxn id="150" idx="0"/>
          </p:cNvCxnSpPr>
          <p:nvPr/>
        </p:nvCxnSpPr>
        <p:spPr>
          <a:xfrm>
            <a:off x="5636127" y="2902242"/>
            <a:ext cx="2653" cy="118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50" idx="2"/>
            <a:endCxn id="151" idx="0"/>
          </p:cNvCxnSpPr>
          <p:nvPr/>
        </p:nvCxnSpPr>
        <p:spPr>
          <a:xfrm flipH="1">
            <a:off x="5636127" y="3297600"/>
            <a:ext cx="2653" cy="1584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148" idx="2"/>
            <a:endCxn id="152" idx="0"/>
          </p:cNvCxnSpPr>
          <p:nvPr/>
        </p:nvCxnSpPr>
        <p:spPr>
          <a:xfrm>
            <a:off x="6524286" y="2891500"/>
            <a:ext cx="0" cy="1255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09" name="Straight Connector 13408"/>
          <p:cNvCxnSpPr>
            <a:stCxn id="149" idx="2"/>
          </p:cNvCxnSpPr>
          <p:nvPr/>
        </p:nvCxnSpPr>
        <p:spPr>
          <a:xfrm>
            <a:off x="7412963" y="2902242"/>
            <a:ext cx="0" cy="1127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11" name="Straight Connector 13410"/>
          <p:cNvCxnSpPr>
            <a:stCxn id="154" idx="2"/>
            <a:endCxn id="153" idx="0"/>
          </p:cNvCxnSpPr>
          <p:nvPr/>
        </p:nvCxnSpPr>
        <p:spPr>
          <a:xfrm flipH="1">
            <a:off x="7412963" y="3305188"/>
            <a:ext cx="5306" cy="1259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SMSUTemplate">
  <a:themeElements>
    <a:clrScheme name="Custom 2">
      <a:dk1>
        <a:srgbClr val="3F1C0E"/>
      </a:dk1>
      <a:lt1>
        <a:sysClr val="window" lastClr="FFFFFF"/>
      </a:lt1>
      <a:dk2>
        <a:srgbClr val="E0C288"/>
      </a:dk2>
      <a:lt2>
        <a:srgbClr val="ECECEC"/>
      </a:lt2>
      <a:accent1>
        <a:srgbClr val="9D6D2E"/>
      </a:accent1>
      <a:accent2>
        <a:srgbClr val="C1AE11"/>
      </a:accent2>
      <a:accent3>
        <a:srgbClr val="44230E"/>
      </a:accent3>
      <a:accent4>
        <a:srgbClr val="999999"/>
      </a:accent4>
      <a:accent5>
        <a:srgbClr val="8B6D2E"/>
      </a:accent5>
      <a:accent6>
        <a:srgbClr val="C0A71A"/>
      </a:accent6>
      <a:hlink>
        <a:srgbClr val="683314"/>
      </a:hlink>
      <a:folHlink>
        <a:srgbClr val="FFFFFF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SMSUTemplate.pot</Template>
  <TotalTime>359</TotalTime>
  <Words>162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Franklin Gothic Book</vt:lpstr>
      <vt:lpstr>Perpetua</vt:lpstr>
      <vt:lpstr>SMSUTemplate</vt:lpstr>
      <vt:lpstr>Southwest Minnesota State University - Facilities</vt:lpstr>
    </vt:vector>
  </TitlesOfParts>
  <Company>SMSU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Line</dc:title>
  <dc:creator>smsu</dc:creator>
  <cp:lastModifiedBy>Liz Roy</cp:lastModifiedBy>
  <cp:revision>19</cp:revision>
  <cp:lastPrinted>2020-05-19T14:32:40Z</cp:lastPrinted>
  <dcterms:created xsi:type="dcterms:W3CDTF">2010-09-22T15:47:14Z</dcterms:created>
  <dcterms:modified xsi:type="dcterms:W3CDTF">2020-05-26T21:25:24Z</dcterms:modified>
</cp:coreProperties>
</file>